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7" r:id="rId3"/>
    <p:sldId id="263" r:id="rId4"/>
    <p:sldId id="258" r:id="rId5"/>
    <p:sldId id="264" r:id="rId6"/>
    <p:sldId id="259" r:id="rId7"/>
    <p:sldId id="265" r:id="rId8"/>
    <p:sldId id="260" r:id="rId9"/>
    <p:sldId id="266" r:id="rId10"/>
    <p:sldId id="261" r:id="rId11"/>
    <p:sldId id="268" r:id="rId12"/>
    <p:sldId id="262" r:id="rId13"/>
    <p:sldId id="269" r:id="rId14"/>
    <p:sldId id="272" r:id="rId15"/>
    <p:sldId id="267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4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6C72B-611D-4CF1-AD8A-F5838A74A418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1FBA8-6F0E-4B72-84D7-339635B71E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6C72B-611D-4CF1-AD8A-F5838A74A418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1FBA8-6F0E-4B72-84D7-339635B71E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6C72B-611D-4CF1-AD8A-F5838A74A418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1FBA8-6F0E-4B72-84D7-339635B71E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6C72B-611D-4CF1-AD8A-F5838A74A418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1FBA8-6F0E-4B72-84D7-339635B71E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6C72B-611D-4CF1-AD8A-F5838A74A418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1FBA8-6F0E-4B72-84D7-339635B71E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6C72B-611D-4CF1-AD8A-F5838A74A418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1FBA8-6F0E-4B72-84D7-339635B71E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6C72B-611D-4CF1-AD8A-F5838A74A418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1FBA8-6F0E-4B72-84D7-339635B71E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6C72B-611D-4CF1-AD8A-F5838A74A418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1FBA8-6F0E-4B72-84D7-339635B71E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6C72B-611D-4CF1-AD8A-F5838A74A418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1FBA8-6F0E-4B72-84D7-339635B71E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6C72B-611D-4CF1-AD8A-F5838A74A418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1FBA8-6F0E-4B72-84D7-339635B71E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6C72B-611D-4CF1-AD8A-F5838A74A418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1FBA8-6F0E-4B72-84D7-339635B71E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6C72B-611D-4CF1-AD8A-F5838A74A418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71FBA8-6F0E-4B72-84D7-339635B71E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228600"/>
            <a:ext cx="8534400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Reading Response Directions:</a:t>
            </a:r>
          </a:p>
          <a:p>
            <a:r>
              <a:rPr lang="en-US" sz="2400" dirty="0" smtClean="0"/>
              <a:t> </a:t>
            </a:r>
          </a:p>
          <a:p>
            <a:pPr lvl="0"/>
            <a:r>
              <a:rPr lang="en-US" sz="2400" dirty="0" smtClean="0"/>
              <a:t>Open Microsoft word and type your header:</a:t>
            </a:r>
          </a:p>
          <a:p>
            <a:r>
              <a:rPr lang="en-US" sz="2400" dirty="0" smtClean="0"/>
              <a:t>Title, Author, Page # where your bookmark is</a:t>
            </a:r>
          </a:p>
          <a:p>
            <a:pPr lvl="0"/>
            <a:r>
              <a:rPr lang="en-US" sz="2400" dirty="0" smtClean="0"/>
              <a:t>Choose which response option you want and type that title on your page (React, Quote, Question, etc.)</a:t>
            </a:r>
          </a:p>
          <a:p>
            <a:pPr lvl="0"/>
            <a:r>
              <a:rPr lang="en-US" sz="2400" dirty="0" smtClean="0"/>
              <a:t>Type up your response, remember it must be 50-100 words, NOT COUNTING THE HEADING.</a:t>
            </a:r>
          </a:p>
          <a:p>
            <a:pPr lvl="0"/>
            <a:r>
              <a:rPr lang="en-US" sz="2400" dirty="0" smtClean="0"/>
              <a:t>Log onto </a:t>
            </a:r>
            <a:r>
              <a:rPr lang="en-US" sz="2400" dirty="0" smtClean="0"/>
              <a:t>fitzface.wall.fm</a:t>
            </a:r>
          </a:p>
          <a:p>
            <a:pPr lvl="0"/>
            <a:r>
              <a:rPr lang="en-US" sz="2400" dirty="0" smtClean="0"/>
              <a:t>Go </a:t>
            </a:r>
            <a:r>
              <a:rPr lang="en-US" sz="2400" smtClean="0"/>
              <a:t>to the main page</a:t>
            </a:r>
            <a:endParaRPr lang="en-US" sz="2400" dirty="0" smtClean="0"/>
          </a:p>
          <a:p>
            <a:pPr lvl="0"/>
            <a:r>
              <a:rPr lang="en-US" sz="2400" dirty="0" smtClean="0"/>
              <a:t>Open the reading response with this Friday’s date.</a:t>
            </a:r>
          </a:p>
          <a:p>
            <a:pPr lvl="0"/>
            <a:r>
              <a:rPr lang="en-US" sz="2400" dirty="0" smtClean="0"/>
              <a:t>Copy and paste your response.</a:t>
            </a:r>
          </a:p>
          <a:p>
            <a:pPr lvl="0"/>
            <a:r>
              <a:rPr lang="en-US" sz="2400" dirty="0" smtClean="0"/>
              <a:t>Click the Post button.</a:t>
            </a:r>
          </a:p>
          <a:p>
            <a:pPr lvl="0"/>
            <a:r>
              <a:rPr lang="en-US" sz="2400" dirty="0" smtClean="0"/>
              <a:t>Pat yourself on the back you’re all done!</a:t>
            </a:r>
          </a:p>
          <a:p>
            <a:r>
              <a:rPr lang="en-US" sz="2400" dirty="0" smtClean="0"/>
              <a:t> 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*Red choices are for when your book is FINISHED</a:t>
            </a:r>
          </a:p>
          <a:p>
            <a:r>
              <a:rPr lang="en-US" sz="2400" dirty="0" smtClean="0">
                <a:solidFill>
                  <a:srgbClr val="00B050"/>
                </a:solidFill>
              </a:rPr>
              <a:t>*Green choices are for books with illustrations like graphic novels.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44562"/>
          </a:xfrm>
        </p:spPr>
        <p:txBody>
          <a:bodyPr>
            <a:noAutofit/>
          </a:bodyPr>
          <a:lstStyle/>
          <a:p>
            <a:r>
              <a:rPr lang="en-US" sz="7200" dirty="0" smtClean="0"/>
              <a:t>Visualizing</a:t>
            </a:r>
            <a:endParaRPr lang="en-US" sz="7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b="1" dirty="0" smtClean="0"/>
          </a:p>
          <a:p>
            <a:r>
              <a:rPr lang="en-US" sz="5400" dirty="0" smtClean="0"/>
              <a:t>What part of the book was really easy to picture?</a:t>
            </a:r>
          </a:p>
          <a:p>
            <a:r>
              <a:rPr lang="en-US" sz="5400" dirty="0" smtClean="0"/>
              <a:t>Tell any pictures the author has left in your mind.</a:t>
            </a:r>
          </a:p>
          <a:p>
            <a:pPr>
              <a:buNone/>
            </a:pP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Conflict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4000" dirty="0" smtClean="0"/>
              <a:t>What is the problem in this book?</a:t>
            </a:r>
          </a:p>
          <a:p>
            <a:r>
              <a:rPr lang="en-US" sz="4000" dirty="0" smtClean="0"/>
              <a:t>Are there other problems besides the main problem?</a:t>
            </a:r>
          </a:p>
          <a:p>
            <a:r>
              <a:rPr lang="en-US" sz="4000" dirty="0" smtClean="0">
                <a:solidFill>
                  <a:srgbClr val="FF0000"/>
                </a:solidFill>
              </a:rPr>
              <a:t>How is the problem solved? (only if you’ve </a:t>
            </a:r>
            <a:r>
              <a:rPr lang="en-US" sz="4000" smtClean="0">
                <a:solidFill>
                  <a:srgbClr val="FF0000"/>
                </a:solidFill>
              </a:rPr>
              <a:t>finished the book)</a:t>
            </a:r>
            <a:endParaRPr lang="en-US" sz="4000" dirty="0" smtClean="0">
              <a:solidFill>
                <a:srgbClr val="FF0000"/>
              </a:solidFill>
            </a:endParaRPr>
          </a:p>
          <a:p>
            <a:r>
              <a:rPr lang="en-US" sz="4000" dirty="0" smtClean="0"/>
              <a:t>What type of conflict is it (man vs. man, man vs. nature, man vs. self)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44562"/>
          </a:xfrm>
        </p:spPr>
        <p:txBody>
          <a:bodyPr>
            <a:noAutofit/>
          </a:bodyPr>
          <a:lstStyle/>
          <a:p>
            <a:r>
              <a:rPr lang="en-US" sz="7200" dirty="0" smtClean="0"/>
              <a:t>Point of View</a:t>
            </a:r>
            <a:endParaRPr lang="en-US" sz="7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/>
              <a:t>Who is telling the story?</a:t>
            </a:r>
          </a:p>
          <a:p>
            <a:r>
              <a:rPr lang="en-US" sz="3600" dirty="0" smtClean="0"/>
              <a:t>Why is this a good person to be telling the story?</a:t>
            </a:r>
          </a:p>
          <a:p>
            <a:r>
              <a:rPr lang="en-US" sz="3600" dirty="0" smtClean="0"/>
              <a:t>If you could change the narrator, who would you have tell the story?</a:t>
            </a:r>
          </a:p>
          <a:p>
            <a:r>
              <a:rPr lang="en-US" sz="3600" dirty="0" smtClean="0"/>
              <a:t>What point of view is used (first person, third person limited, third person omniscient)? How do you know?</a:t>
            </a:r>
          </a:p>
          <a:p>
            <a:pPr>
              <a:buNone/>
            </a:pP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Illustrations</a:t>
            </a:r>
            <a:br>
              <a:rPr lang="en-US" sz="7200" dirty="0" smtClean="0"/>
            </a:br>
            <a:r>
              <a:rPr lang="en-US" sz="3200" dirty="0" smtClean="0"/>
              <a:t>(only an option if your book has pictures)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3600" b="1" dirty="0" smtClean="0">
                <a:solidFill>
                  <a:srgbClr val="00B050"/>
                </a:solidFill>
              </a:rPr>
              <a:t>Illustrations: </a:t>
            </a:r>
          </a:p>
          <a:p>
            <a:pPr>
              <a:buNone/>
            </a:pPr>
            <a:r>
              <a:rPr lang="en-US" sz="3600" dirty="0" smtClean="0">
                <a:solidFill>
                  <a:srgbClr val="00B050"/>
                </a:solidFill>
              </a:rPr>
              <a:t>Who is the Illustrator?</a:t>
            </a:r>
          </a:p>
          <a:p>
            <a:r>
              <a:rPr lang="en-US" sz="3600" dirty="0" smtClean="0">
                <a:solidFill>
                  <a:srgbClr val="00B050"/>
                </a:solidFill>
              </a:rPr>
              <a:t>Do you like the pictures? Why or why not?</a:t>
            </a:r>
          </a:p>
          <a:p>
            <a:r>
              <a:rPr lang="en-US" sz="3600" dirty="0" smtClean="0">
                <a:solidFill>
                  <a:srgbClr val="00B050"/>
                </a:solidFill>
              </a:rPr>
              <a:t>If the illustrations were not there, would there need to be more words? Why or why not?</a:t>
            </a:r>
          </a:p>
          <a:p>
            <a:r>
              <a:rPr lang="en-US" sz="3600" dirty="0" smtClean="0">
                <a:solidFill>
                  <a:srgbClr val="00B050"/>
                </a:solidFill>
              </a:rPr>
              <a:t>How did the illustrations add to the text?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NEW!!!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These last 2 choices are new, for non-fiction books only please! If you’re reading a novel these choices are not for you. </a:t>
            </a:r>
          </a:p>
          <a:p>
            <a:pPr>
              <a:buNone/>
            </a:pPr>
            <a:r>
              <a:rPr lang="en-US" dirty="0" smtClean="0"/>
              <a:t>Non-Fiction includes: Biographies, informational books, Need To Know books</a:t>
            </a:r>
            <a:r>
              <a:rPr lang="en-US" smtClean="0"/>
              <a:t>, Articles</a:t>
            </a:r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Choice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Why did you chose this book to read?</a:t>
            </a:r>
          </a:p>
          <a:p>
            <a:r>
              <a:rPr lang="en-US" sz="5400" dirty="0" smtClean="0"/>
              <a:t>Is it what you’ve expected? Why or why not?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Learned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800" dirty="0" smtClean="0"/>
              <a:t>Name 3 things you’ve learned from reading this book</a:t>
            </a:r>
          </a:p>
          <a:p>
            <a:r>
              <a:rPr lang="en-US" sz="4800" dirty="0" smtClean="0"/>
              <a:t>Name one thing that is in this book that everyone should know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944562"/>
          </a:xfrm>
        </p:spPr>
        <p:txBody>
          <a:bodyPr>
            <a:noAutofit/>
          </a:bodyPr>
          <a:lstStyle/>
          <a:p>
            <a:r>
              <a:rPr lang="en-US" sz="7200" dirty="0" smtClean="0"/>
              <a:t>React</a:t>
            </a:r>
            <a:endParaRPr lang="en-US" sz="7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2133601"/>
            <a:ext cx="8382000" cy="31242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Why </a:t>
            </a:r>
            <a:r>
              <a:rPr lang="en-US" sz="4400" dirty="0"/>
              <a:t>do you love/hate this book? </a:t>
            </a:r>
            <a:endParaRPr lang="en-US" sz="4400" dirty="0" smtClean="0"/>
          </a:p>
          <a:p>
            <a:r>
              <a:rPr lang="en-US" sz="4400" dirty="0" smtClean="0"/>
              <a:t>Why </a:t>
            </a:r>
            <a:r>
              <a:rPr lang="en-US" sz="4400" dirty="0"/>
              <a:t>should someone else read it? </a:t>
            </a:r>
            <a:endParaRPr lang="en-US" sz="4400" dirty="0" smtClean="0"/>
          </a:p>
          <a:p>
            <a:r>
              <a:rPr lang="en-US" sz="4400" dirty="0" smtClean="0"/>
              <a:t>What </a:t>
            </a:r>
            <a:r>
              <a:rPr lang="en-US" sz="4400" dirty="0"/>
              <a:t>would make it better?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Question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4800" dirty="0" smtClean="0"/>
              <a:t>What confuses you? </a:t>
            </a:r>
          </a:p>
          <a:p>
            <a:r>
              <a:rPr lang="en-US" sz="4800" dirty="0" smtClean="0"/>
              <a:t>Ask the author 3 questions</a:t>
            </a:r>
          </a:p>
          <a:p>
            <a:r>
              <a:rPr lang="en-US" sz="4800" dirty="0" smtClean="0"/>
              <a:t>Ask the main character 3 questions.</a:t>
            </a:r>
            <a:r>
              <a:rPr lang="en-US" dirty="0" smtClean="0"/>
              <a:t> 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44562"/>
          </a:xfrm>
        </p:spPr>
        <p:txBody>
          <a:bodyPr>
            <a:noAutofit/>
          </a:bodyPr>
          <a:lstStyle/>
          <a:p>
            <a:r>
              <a:rPr lang="en-US" sz="7200" dirty="0" smtClean="0"/>
              <a:t>Predict</a:t>
            </a:r>
            <a:endParaRPr lang="en-US" sz="7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>
            <a:normAutofit/>
          </a:bodyPr>
          <a:lstStyle/>
          <a:p>
            <a:r>
              <a:rPr lang="en-US" sz="4400" dirty="0" smtClean="0"/>
              <a:t>What </a:t>
            </a:r>
            <a:r>
              <a:rPr lang="en-US" sz="4400" dirty="0"/>
              <a:t>will happen next? What makes you think so? </a:t>
            </a:r>
            <a:endParaRPr lang="en-US" sz="4400" dirty="0" smtClean="0"/>
          </a:p>
          <a:p>
            <a:r>
              <a:rPr lang="en-US" sz="4400" dirty="0" smtClean="0"/>
              <a:t>What </a:t>
            </a:r>
            <a:r>
              <a:rPr lang="en-US" sz="4400" dirty="0"/>
              <a:t>"should" happen next? </a:t>
            </a:r>
            <a:r>
              <a:rPr lang="en-US" sz="4400" dirty="0">
                <a:solidFill>
                  <a:srgbClr val="FF0000"/>
                </a:solidFill>
              </a:rPr>
              <a:t>Write a new </a:t>
            </a:r>
            <a:r>
              <a:rPr lang="en-US" sz="4400" dirty="0" smtClean="0">
                <a:solidFill>
                  <a:srgbClr val="FF0000"/>
                </a:solidFill>
              </a:rPr>
              <a:t>ending (only if you’ve finished the book)</a:t>
            </a:r>
            <a:r>
              <a:rPr lang="en-US" sz="4400" dirty="0">
                <a:solidFill>
                  <a:srgbClr val="FF0000"/>
                </a:solidFill>
              </a:rPr>
              <a:t> </a:t>
            </a:r>
            <a:r>
              <a:rPr lang="en-US" dirty="0"/>
              <a:t> </a:t>
            </a:r>
            <a:endParaRPr lang="en-US" dirty="0" smtClean="0"/>
          </a:p>
          <a:p>
            <a:pPr>
              <a:buNone/>
            </a:pP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z="8000" dirty="0" smtClean="0"/>
              <a:t>Quote or point out: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sz="4400" dirty="0" smtClean="0"/>
              <a:t>Quote an interesting or important part of the book.</a:t>
            </a:r>
          </a:p>
          <a:p>
            <a:r>
              <a:rPr lang="en-US" sz="4400" dirty="0" smtClean="0"/>
              <a:t>Why is this important? </a:t>
            </a:r>
          </a:p>
          <a:p>
            <a:r>
              <a:rPr lang="en-US" sz="4400" dirty="0" smtClean="0"/>
              <a:t>Why is it cool? </a:t>
            </a:r>
          </a:p>
          <a:p>
            <a:r>
              <a:rPr lang="en-US" sz="4400" dirty="0" smtClean="0"/>
              <a:t>What’s the point?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944562"/>
          </a:xfrm>
        </p:spPr>
        <p:txBody>
          <a:bodyPr>
            <a:normAutofit fontScale="90000"/>
          </a:bodyPr>
          <a:lstStyle/>
          <a:p>
            <a:r>
              <a:rPr lang="en-US" sz="7300" dirty="0" smtClean="0"/>
              <a:t>Compare and contrast: 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/>
              <a:t>Name another book you’ve read that is reminds you of this book.</a:t>
            </a:r>
          </a:p>
          <a:p>
            <a:r>
              <a:rPr lang="en-US" sz="4400" dirty="0" smtClean="0"/>
              <a:t>How is it the same?</a:t>
            </a:r>
          </a:p>
          <a:p>
            <a:r>
              <a:rPr lang="en-US" sz="4400" dirty="0" smtClean="0"/>
              <a:t>How is it different?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React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/>
              <a:t>What part of the story makes you happy? Why?</a:t>
            </a:r>
          </a:p>
          <a:p>
            <a:r>
              <a:rPr lang="en-US" sz="4400" dirty="0" smtClean="0"/>
              <a:t>What part makes you sad? Why?</a:t>
            </a:r>
          </a:p>
          <a:p>
            <a:r>
              <a:rPr lang="en-US" sz="4400" dirty="0" smtClean="0"/>
              <a:t>What part was really exciting? Why?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44562"/>
          </a:xfrm>
        </p:spPr>
        <p:txBody>
          <a:bodyPr>
            <a:noAutofit/>
          </a:bodyPr>
          <a:lstStyle/>
          <a:p>
            <a:r>
              <a:rPr lang="en-US" sz="7200" dirty="0" smtClean="0"/>
              <a:t>Connect</a:t>
            </a:r>
            <a:endParaRPr lang="en-US" sz="7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05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Tell how this book reminds you of your life.</a:t>
            </a:r>
          </a:p>
          <a:p>
            <a:r>
              <a:rPr lang="en-US" sz="4000" dirty="0" smtClean="0"/>
              <a:t>Tell how you are similar to one of the characters in the book.</a:t>
            </a:r>
          </a:p>
          <a:p>
            <a:r>
              <a:rPr lang="en-US" sz="4000" dirty="0" smtClean="0"/>
              <a:t>Tell how this book reminds you of something else you’ve read, heard, or seen.</a:t>
            </a:r>
          </a:p>
          <a:p>
            <a:pPr>
              <a:buNone/>
            </a:pP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Setting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000" dirty="0" smtClean="0"/>
              <a:t>Where does the story take place and why is it important?</a:t>
            </a:r>
          </a:p>
          <a:p>
            <a:r>
              <a:rPr lang="en-US" sz="4000" dirty="0" smtClean="0"/>
              <a:t>If it was set in a different  place how would the story be different?</a:t>
            </a:r>
          </a:p>
          <a:p>
            <a:r>
              <a:rPr lang="en-US" sz="4000" dirty="0" smtClean="0"/>
              <a:t>If you could change the setting where would you have this story take place?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804</TotalTime>
  <Words>511</Words>
  <Application>Microsoft Office PowerPoint</Application>
  <PresentationFormat>On-screen Show (4:3)</PresentationFormat>
  <Paragraphs>76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Slide 1</vt:lpstr>
      <vt:lpstr>React</vt:lpstr>
      <vt:lpstr>Question</vt:lpstr>
      <vt:lpstr>Predict</vt:lpstr>
      <vt:lpstr>Quote or point out: </vt:lpstr>
      <vt:lpstr>Compare and contrast:  </vt:lpstr>
      <vt:lpstr>React</vt:lpstr>
      <vt:lpstr>Connect</vt:lpstr>
      <vt:lpstr>Setting</vt:lpstr>
      <vt:lpstr>Visualizing</vt:lpstr>
      <vt:lpstr>Conflict</vt:lpstr>
      <vt:lpstr>Point of View</vt:lpstr>
      <vt:lpstr>Illustrations (only an option if your book has pictures)</vt:lpstr>
      <vt:lpstr>NEW!!!</vt:lpstr>
      <vt:lpstr>Choice</vt:lpstr>
      <vt:lpstr>Learned</vt:lpstr>
    </vt:vector>
  </TitlesOfParts>
  <Company>Kannapolis City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 just Summarizing (Daybook Pg.3)</dc:title>
  <dc:creator>KCS</dc:creator>
  <cp:lastModifiedBy>leslie fitzpatrick</cp:lastModifiedBy>
  <cp:revision>48</cp:revision>
  <dcterms:created xsi:type="dcterms:W3CDTF">2009-03-11T12:49:37Z</dcterms:created>
  <dcterms:modified xsi:type="dcterms:W3CDTF">2011-02-27T19:45:30Z</dcterms:modified>
</cp:coreProperties>
</file>